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451AE8-6032-4D7B-81D6-284A9C3FB07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18BCCD-F35B-42C4-A64B-3AD7A34D885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Хорошее настроение от Т.Нифонтовой </a:t>
            </a:r>
          </a:p>
        </p:txBody>
      </p:sp>
      <p:pic>
        <p:nvPicPr>
          <p:cNvPr id="148482" name="Picture 2" descr="https://ic.pics.livejournal.com/anchiktigra/18346223/4084712/4084712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643998" cy="51435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2571744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9" y="714356"/>
            <a:ext cx="82153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Бодрое утро </a:t>
            </a:r>
            <a:r>
              <a:rPr lang="ru-RU" sz="4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Гармония всего дня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тро стоит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начать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водных процедур. Стоя под душем, почувствуйте, как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вода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стекает по коже, прислушайтесь к ее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шуму как к морю волн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-Откройте окно, сделайте несколько вдохов-</a:t>
            </a:r>
            <a:r>
              <a:rPr lang="ru-RU" sz="4400" dirty="0" smtClean="0"/>
              <a:t> </a:t>
            </a:r>
            <a:r>
              <a:rPr lang="ru-RU" sz="4400" dirty="0"/>
              <a:t>запах листвы, дождя или свежевыпавшего снега </a:t>
            </a:r>
            <a:r>
              <a:rPr lang="ru-RU" sz="4400" dirty="0" smtClean="0"/>
              <a:t>взбодрит Вас.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berry-lady.ru_images_procedury-dlja-pohudenij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785794"/>
            <a:ext cx="1857388" cy="1650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А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вот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сейчас можно и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кофе…</a:t>
            </a:r>
          </a:p>
          <a:p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прекрасно, когда утро начинается с чашечки бодрящего, ароматного кофе.. Такое утро даёт энергию и позитив на весь день!</a:t>
            </a:r>
          </a:p>
        </p:txBody>
      </p:sp>
      <p:pic>
        <p:nvPicPr>
          <p:cNvPr id="162818" name="Picture 2" descr="Чёрный кофе и мандари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56280"/>
            <a:ext cx="4071966" cy="365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оиграйте или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просто погладьте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своего домашнего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питомца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одойдите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зеркалу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три раза скажите своему отражению, как оно вам нравится —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каждый раз используйте новые выражения</a:t>
            </a:r>
            <a:r>
              <a:rPr lang="ru-RU" sz="4000" dirty="0" smtClean="0"/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  <p:pic>
        <p:nvPicPr>
          <p:cNvPr id="164865" name="Picture 1" descr="C:\Users\Пользователь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4714908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5286388"/>
            <a:ext cx="78581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день обязательно будет бодрым и прекрасным!!!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132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2017-12-18T08:56:01Z</dcterms:created>
  <dcterms:modified xsi:type="dcterms:W3CDTF">2017-12-18T11:26:36Z</dcterms:modified>
</cp:coreProperties>
</file>